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27965F3-8D70-426D-8C55-99A447C5CD39}" type="datetimeFigureOut">
              <a:rPr lang="en-US" smtClean="0"/>
              <a:pPr/>
              <a:t>9/24/2010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DA32444-9133-4FAA-B6A3-846F435B7C0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27965F3-8D70-426D-8C55-99A447C5CD39}"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32444-9133-4FAA-B6A3-846F435B7C0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27965F3-8D70-426D-8C55-99A447C5CD39}"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32444-9133-4FAA-B6A3-846F435B7C0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27965F3-8D70-426D-8C55-99A447C5CD39}"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32444-9133-4FAA-B6A3-846F435B7C0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27965F3-8D70-426D-8C55-99A447C5CD39}"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32444-9133-4FAA-B6A3-846F435B7C0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27965F3-8D70-426D-8C55-99A447C5CD39}" type="datetimeFigureOut">
              <a:rPr lang="en-US" smtClean="0"/>
              <a:pPr/>
              <a:t>9/24/2010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A32444-9133-4FAA-B6A3-846F435B7C0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27965F3-8D70-426D-8C55-99A447C5CD39}" type="datetimeFigureOut">
              <a:rPr lang="en-US" smtClean="0"/>
              <a:pPr/>
              <a:t>9/24/2010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A32444-9133-4FAA-B6A3-846F435B7C0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27965F3-8D70-426D-8C55-99A447C5CD39}" type="datetimeFigureOut">
              <a:rPr lang="en-US" smtClean="0"/>
              <a:pPr/>
              <a:t>9/24/2010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A32444-9133-4FAA-B6A3-846F435B7C0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7965F3-8D70-426D-8C55-99A447C5CD39}" type="datetimeFigureOut">
              <a:rPr lang="en-US" smtClean="0"/>
              <a:pPr/>
              <a:t>9/24/2010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A32444-9133-4FAA-B6A3-846F435B7C0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27965F3-8D70-426D-8C55-99A447C5CD39}" type="datetimeFigureOut">
              <a:rPr lang="en-US" smtClean="0"/>
              <a:pPr/>
              <a:t>9/24/2010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A32444-9133-4FAA-B6A3-846F435B7C0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27965F3-8D70-426D-8C55-99A447C5CD39}" type="datetimeFigureOut">
              <a:rPr lang="en-US" smtClean="0"/>
              <a:pPr/>
              <a:t>9/24/2010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DA32444-9133-4FAA-B6A3-846F435B7C0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27965F3-8D70-426D-8C55-99A447C5CD39}" type="datetimeFigureOut">
              <a:rPr lang="en-US" smtClean="0"/>
              <a:pPr/>
              <a:t>9/24/2010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DA32444-9133-4FAA-B6A3-846F435B7C0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ogle.com/imgres?imgurl=http://caise07.idi.ntnu.no/gifs/cellphone.gif&amp;imgrefurl=http://caise07.idi.ntnu.no/practical_info.php&amp;h=360&amp;w=334&amp;sz=36&amp;tbnid=xT9wMZ61r7KFCM:&amp;tbnh=233&amp;tbnw=216&amp;prev=/images?q=cell+phone+images&amp;zoom=1&amp;q=cell+phone+images&amp;hl=en&amp;usg=__JQDcTjk_0CIzGTb6kqtoZnAAkkw=&amp;sa=X&amp;ei=hFKaTNvwHcH38AadrLBM&amp;ved=0CBwQ9QEwAA" TargetMode="Externa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All About Phones</a:t>
            </a:r>
            <a:endParaRPr lang="en-US" dirty="0"/>
          </a:p>
        </p:txBody>
      </p:sp>
      <p:sp>
        <p:nvSpPr>
          <p:cNvPr id="3" name="Subtitle 2"/>
          <p:cNvSpPr>
            <a:spLocks noGrp="1"/>
          </p:cNvSpPr>
          <p:nvPr>
            <p:ph type="subTitle" idx="1"/>
          </p:nvPr>
        </p:nvSpPr>
        <p:spPr/>
        <p:txBody>
          <a:bodyPr/>
          <a:lstStyle/>
          <a:p>
            <a:r>
              <a:rPr lang="en-US" dirty="0" smtClean="0"/>
              <a:t>How have they changed over time?</a:t>
            </a:r>
          </a:p>
          <a:p>
            <a:r>
              <a:rPr lang="en-US" dirty="0" smtClean="0"/>
              <a:t>LETS SEE!</a:t>
            </a:r>
            <a:endParaRPr lang="en-US" dirty="0"/>
          </a:p>
        </p:txBody>
      </p:sp>
      <p:sp>
        <p:nvSpPr>
          <p:cNvPr id="4098" name="AutoShape 2" descr="data:image/jpg;base64,/9j/4AAQSkZJRgABAQAAAQABAAD/2wBDAAkGBwgHBgkIBwgKCgkLDRYPDQwMDRsUFRAWIB0iIiAdHx8kKDQsJCYxJx8fLT0tMTU3Ojo6Iys/RD84QzQ5Ojf/2wBDAQoKCg0MDRoPDxo3JR8lNzc3Nzc3Nzc3Nzc3Nzc3Nzc3Nzc3Nzc3Nzc3Nzc3Nzc3Nzc3Nzc3Nzc3Nzc3Nzc3Nzf/wAARCADEALUDASIAAhEBAxEB/8QAHAAAAQUBAQEAAAAAAAAAAAAAAAMEBQYHAQII/8QAQhAAAQMDAgMEBwQHBwUBAAAAAQIDBAAFEQYhEjFBBxNRYRQiMnGBkaEVQrHBIzNScpKi8BYkQ4LR4fEIJVNismP/xAAaAQACAwEBAAAAAAAAAAAAAAAABAIDBQEG/8QALhEAAgIBAwMEAQQABwAAAAAAAAECAxEEEiEFMUETIlFhcSOhscEUMoGR0eHw/9oADAMBAAIRAxEAPwDcaKKKACiiigArhIxTW6XOFaYL024yG48ZkZW4s4A/38qx6/8AaXedQOGLpNs2+Co8InPpy67+4k+z79z7qlCEpvEUBrF81BaLCx313uMeInoHF+sr3J5n4CqTM7VUSFFGnLHNnjpIkYjs+8Z9Yj4CqSLRabQk3G+SS7JO6pU1feOLPkDn6DNS9raveoEpcssEW+Ar2Z9wScqHi23zPvO1G1LuU+o3/lQ8f1JrOaguPXC32pjr6MxxlP8Anc2+lQKrmq4PlpN81FfH+rVvdXw/Et8KfrVxi6EtSVpfvL0i8yBv/fF/oh7mk4T881ZWA3HZDUZltlobBCEBKR8BtRwHPlmYI0feLh6w05CjhX+Jdrg48s+fCkq+RpBXY7PcfMhN7iw1nfghx1hI92VA1q6l45qrwXWxzVQdTwUeBZ+0XTCQq136Ne46RkxJpUCfJKlZx/FV60fqtjULT7L0Z6BdIpxLgv8Attk8iPFJ6GkXpUdhIW8vhTxBPEehO1QWqUrt7kbU9vTxS7WcvBHN6KdnEHxwPWHmnauYJKeWaOOVdpCHJZlxGZMdwOMvNpcQsclJIyD9aXrhMKKKKACiiigAooooAKKKKACiiigApKQ83HaW68tKG0JKlrUcBIAySfhStUntklOxOzy7KYJSpxKGVEdEqWAr5jI+NAGPa41S/q+cqfIUpFnZe7u3xTnDiuXeLHU/lsOufMWOmypF/uDTqURknuC8cOyXFDCQB91OMnl59KSgR0Oags0JI/QxmS/joSBgH51O3Lu7p2iacszo44zS/SHEK5KwFKwfgj605d+l7IkbeJ7EWHRmilPrRqPVqBJuTwC2Irgy3FTzA4TzV1x08zvV+W4T1265Oa8uu7Fa1bbmmz6lBZSQU46daVK8ii3Uj2clVRjF8gzLi7bmJzC5bIJcZSrKk4IB+WadeONs1AW3SNttt9fu8dTxedU4pLS3MoaK/bKRjr5k86AGll1tGu+oX7MmI42tKnUoWpwEqKDg8ScZRnpuabQJmqndcyGH2XU2lt1WQWUhnueE8Kkr5lZOOXnVtbiRmpDshuMyl579Y4lACl+88zS2B1APvoAbXFnv4L7WN1JOBnmRvURpi+R7uiZb1jMmEru323DnjQeSvMEbf1vYc9T76yK8PHSHadFuI9WHKIQ94cJwDn3eqfhXfAJZZp/ZfNchquelZKlKVanQuIpR3XGc3R/DnH06Vf6zKa4LNrCx3sEBp9f2bLUORS5u2fgvr4GtMHKoFqeUdooooOhRRRQAUUUUAFFFFABRRRQAVSO2hvvOze74+6GlfJ1FXeq52ixPTdDX1jGVGC6pI8SlPEPqmgDB7C5xamhrP37bt8/9qeyJPoPbBaH3dkr7pGfJaVI/OoSySO6l6elE+qoLjqPvBAr32iPcFwts6P8ArGBwFY8Uq4k/iaa1XM8/j+Cu1/r/AJRuzjhXgkbY5U6uKcqbd6LQKjIMpE6DHmNHLchpLqT+8AalpHr29hf7O35flS5DAwooxgCgkAFR2SNyegroBRVeuGtbDCe7hMz0ySdgxCSXlk+Hq7fWmStSagnY+ydNFlBHqu3J8N/yDf8ACouSXdg+O5bqz/tetPplnTKQkFbA4vPbmPkfpT8R9aSFBb17tsTr3caFxj3ZVv8AWmV4vc2I0m16qYY4Hzwx7jHBDThOxStJ9g4P9cxyNkG8ZORlFvhjyzrVq/s1Q3xZkrjKa4s7h9v2T8wk/GtK0beRf9MW6559d9kd6PBwbLH8QNYz2LTVMqu9mcPrMOh9Azy+6r8E1e+zWZ6Df9R6bWr1WZAmxUn/AMbuCoDyCsfxV1ly4eDRaKKK4SCiiigAooooAKKKKACiiigApCawiVFejuDKHW1II8iCPzpeuHnQB8it8aLX9nlITJiSlZJ+6pJ/5p/MkJvdqkMlvupjSQ4GjvkjqD1GM071tb/srX19icPClcj0hA8UrHF+dQry1sFuUx+tZOf3h1B8jWu9Or9MrI90hien9WpTj3RqXZFdRcNKoiLVl2A4WiD+wfWSflkf5atupLybNpr0woSttEtlt0Ho2teCR5jNZD2eT02fW6WEK4YV3aw34An1k/JQKfjWoa4imdoW+sJB4kxg+jHi2pK9v4ayhLzki9Q6x9FuSrNp+J9pXYEhaQcNMjrxqz02yPr0pGNo6538h3VFwfndfRI57qMjyxtxfSkuweLEf0/PluNJVKM0occUclSeFJGfiVfM1qzacn+tqUste7aiqcnnaiu2vSsW2tBqMyxFRjBTHQBn3nmalGrXFbH6srP/ALGn6tlVyqH3KcDYwouMejt/KqprCwMXGBJtrgHdvoy0VHdC+hHuOPnVz6ZqOvbQXFSvG6FfQ7H8q4njlHO3KPnbszlLtOu48d8FBeUuK4CeSjy/mArSbxN+wO0/Td2zwMT21QpB5AjOxP8AGn5Vm/aG0uy68VNZwkrW3MRj9rO/8yTV77YWxL0pDuMdRy1KQ6hQ5hK0nB+fDWhF5WR1POGbiK7UNo+7i/aZtl0GMyY6VLA6LxhQ+CgRUzXSwKKKKACiiigAooooAKKKKACiiihgYb272ox9SWu7IThEthUdwgfeQcjPvCv5azrl7q3/ALYbQbroiYtpPE/BUmW2AMn1Pa/lKqwBKgoAp34hkVu9KmnCUH4/sf0ksxcRJsOG1l1hREm1yONpQ+6kkKH1GfhX0Bp2azfrTGkgjubhH4Vjw4hhSfgcisIsxSLw8wvHBIj7g8jj/bNX/siuKmW7jYHl5cgv96zk7lCjvj44P+asq+Gyxx+DNsW2co/B3sJWuBcNRWORkOx3EL4T4pKkK/FNbG0OZrI1p/s523tSPYiX5jIPTjUMEfxp/mFa637PX41nWR95TNe7J4X7dChjFC/1grrm2Kp+Sr5OY9UGkJbfexnEeKT/ALU4I9SvB6Vxo40fP3bTHxItUnh3U2ttR9xBH4mpye6bv2KpdUeJTUZAUfNtYH5VDdsV0gTFxLbDfS/JjvLLgb9YJzsBnqduQqxWayXG29kdxi3VhTDq4j76Gl+0lB3HEOhyDtTtWdiyM1rEEWTsAuBl6H9GUrJhynGwPBKsLH1UqtMrEP8Ap1eXGkXe2ukfpGmZSPMHIP4itvqxpp4ZcFFFFcAKKKKACiiigAoozXMigDtFcyK7mgBKQ0h9pxl1AW24kpUk8lAjBFfLN6tbthvU+0u84bxQknmps7oPxSRX1HInRYwzIkNNfvrArEe2xuE5c4N7gPJc40+jSglJ2wcoVy94+VPaGcqrd2OPJZRaoWLkzxpXc3iA707woPxFScS6f2c19EnKJDDwSh/HVCvVV8tj7wKhrirumm3M7tuJWPga9avcEhcd8DCQFJ8/Gp9Rjtvb+TmrWL8/JsXafa3blplu4wD/ANwsrolNKTzLexVj3YSr/LV20lfWNS2CJdImMOoAcbB3bcGykn3H5jBqldmF/N40xGKiFyYv92fCtwcD1SfIp/A1ETezea1c3nNLaictVvkq4nI3E6C35Dg2UPDOCOVZs45F8J8M191SWjxOkIT4rOB9ag7trLTVrT/fb3CQob8KXeNXyTmqRG7LrKFcV6vl2ui/2Qvu0n55P1FKXC16a02qFCselYUu6z3C3Ebkku5IG61KWTgDPSq1UvJFVx+R1K7WI0xZj6UsdzvL3IKQ0UN58eRV9BURMt3aFqzLd5nxrDb1+1HZVlwjwKUniPuUpNWcaFud1ZH2/qeckc/RbTwxmGz4AYPFjxO9QekLnIRqG7acM9d4hQAFM3AjiPMAtrUPaIJOPcfgVuEniJY4KK4Hti0tpnRTC7lwB6QwjjVPnEHu8dUoGyfLmeVQ2pu0HvLXNZulluUZq5xHW7fJcSMO5GMlOxSNx1PMVY7bGRqzUD3pKO8stod4AgjKZMscyrxSjPLqo55VB9uC2Zdx03bechK3ZCv/AFb9UfUpPyqddineqok4wcsEX2YyBbu0O2x+QkwXI3kSkcY/+DW9g18zMTfs3V+np/FwpbmthZ8Ek4V9Ca+mE8q0Oo1+nqZR/H8DGqjttaPVFFFIi4UUUUAFFFFAHOlIyZLMZouvupbQnmpRwKb3a5s2yIp53c8kIB3UrwrO7lcZNyf72SrIHsoHsp8gPz503pdJK957IouuVa+yy3HWCEkpt7PH/wDo5sPgP+Kr0u83GZnv5TgSfuo9UfSmFcrbq0dNXZciE7py8gc5J6nmfGmt0gt3O3yIT+6HkcOT909D8DvTv8K8OOtt541pHvphxTWMFabTyYzIS7wuxn04day2seYpa6DvrMy7zI4FfMYNS+tmGmb8mWzu3LRlW2B3ief0x86imR3tkea+83xJ+RyKw9ZF8Z7rj/g1rJ74QsJzszu6dPXxpUpfDbLgkMyF9GlfcWfIH6E1pd5vN7e1C5p/SsGPImsIDkqVIVhpgKHq+84OevPkayHThQ8wGXUpUhaeFQO+RVi0verjoa6yJsZldwgSUJTIZUr9IkJ9kg+Q28MeFc1WhsjUrqecocs03tVi7F1u1u7QrTZJd1dvFnd9FbLzkdEY+ync4UQN8f8ANcjRGdc6dtV2eL9unN5cYfjLwppQODjPNJx/W+UFa0HaWo6fgtC129WFzXJD6Q68kH9U2PMjc9AKvEe2KjR22IrCW2G0hDaEbAJGwArMr34/U7ik8LsU5WipM1eL5qm9XCOT6zBd7tCvI4JyKmXWYunNPS1WqKhhuKwt1DbY+8EncnmT5/8AFTwhP4zw4A55qv6h1JpezxnWrvcmX3FJUhcSOQ6tQIwUkDl8cVYuOxFNtj/SDlv052eW2XKkIZiiGmS88o7KWscaj5klWAPhWQybm9qW/wA3UEhJQl491FbV/hsp5fPr55qBYhP3NzgDs1uytOKVFYkvFRSknYAcs+YFWeDFdkvJiW6K4+6kABplOeEdMk4CfiRnzrQ6XoI0Sepu4X2ammrSasnwiA1WCmG06n2kL4hX0/YpqblZ4M5JBEmO27keaQfzr5w1jbJkBpUG4xjHkFsOpRxheUnkQRtzSQa2bsYuHp/Z7bQTlcbjjq8uFRx9CK71RxnZG2DypIr1eHNSXkvFFFFZgoFFFFABRRRQBmmoriq43JxQJ7pslDY8hzPxIqMpaYwuLJdYe2W2spI+Ox+W/wAaQr1dMYxglHsY023LL7na4pQQkqUQEjmfCio64vEud0B6qfa86vjHc8EUckTVr9Vr1UHr1NNMnPOuAY5V2mowUexJEJq6L6RZ3HEpy5HUHEn6H6VV7U4lbrzf3XUJWB9DWgPNpdaW2v2VpKVe4jFZtDCos5ttzZTbqmV/17xWJ1avD3Lz/Q7Q91Uo/A508vunShWxQ7j61bRsQRzFU5k9zeZDfRR4h8d/zq2ca1ReNAyvu8geeKa6dbu0y+j0ejnmlCEm1Qpqj3sZJP7aRwk/KkW7OuN6sW4XCOPupQ8UgVpek9KW2VpCBeJEcXGY60l90PFS0EZ9ZCWwQMgZ6E5HnUf2sw9N6dtza7cWIV37xJREjk4eRnCuJA2AxuFYG4xWS+p6S63a6v8AUoldTKXugUUWR+e4mMqddZri84ZS4pwnz4d9vfVgsfZrLcfU2iLEjuIGSJkgqWOX3UpUOu++3Woyzapk6Zvn2pbYwltPtd1IYUeHiAOQUnyqwTu1W5OylybXaUx3VNd2PSnQtKN8kgJAJPXn0HPFc1ML4XOGnqSXh4yQmnGeIRInVNuuOnnn4EhDJmej9+yplfGlaclORkAggg7EfPpPWrWWj7boWDEQ8fTuALeaRHUt3vvvKJ2HFncEqxjblWfSpkm4XF+43OauVNe/WOK6DokAbAeXSpzRmm1anlyVJdMeHDAVJeCeJeSCQlI6kgE56fKrdZQ50xt1U8NfBO2MpwUrJCGrtWv6uuzUxUAxIrDJabK1ZcXk5yrpz6Dlmrn/ANOtxwxe7OtQBadRIQnx4hwq/wDlPzpvqvTWnoOgJFyjR1R7gwtohb0grU4o8BUgHPCQUrPsgcuW1VnsiuP2X2jRUKVhq4NKjq8yd0/VIpObhPTpQT9r8/YtLa4e3wfStFcTuK7SRQFFFFABRRRQBB6gsLV0T3rf6OSkYC+ivJQqizoEmA8W5TKm1dDzB9xrVelJSI7UhstvtocQdilYyDTum1s6fa+UL26dT5XcybpTC5ML4i8ncHmK0K56PaWVOW5wtKxs2s5T8DzFVWbAlQXO7lsKbJ2Hgr49a29Pra7HmL5EZ1TrfKKxRUk/AQs5aPCeoPL/AGpg42tpXCtJBrUhYpEDwaoOqY5YvMgp2DqUvI9/X6j61f8A4VVtasALhSQOqm1fEZH50n1CvfVn4/vga0kkrEn5K9NVifEk9Hmxk/17xVqtq+KMCPunFU98cdqQT7Ud0pz5H+hVjsT3eNgE7LSD8RSHSJtb62bvTpYzBkjbmby9KetWmJ92Dq/0jsSG7woQCd1EkgJznx604Z7NtQqQ9LRCalSG1kO/31LjvGOY32J+NPdJ35nSuoH7jJiPvxJbAZd9HTxLbUkgg46jpUrO7Uo8BMhGmLZNdkPqKlPXIhDbat9wke/xFZ17vq1UlXWvrgjZuha9q/Yzpp5pb7Tb6zGaLyW3nVIJLI4gFKKfLfbyrYv7C2G1W9idHZbuSQsFb8tzjStOCfVwCkZOBy68xWLrbkSHpD8tQcfkOKddUBgFSjk4A99PbNpi63ZChbIUh6OjPGsrKWUYG+VEgbeG58qa11eosjCyye1eV4J3epJJyeC6dq100iba1a7FChLu/GlXew20pTHA9oKUnYk8sb+NUux3286dckrsc/0Yy0gPZbChtnBGeR3Pzq1WnspvE+D38eZbEZJAbBWdx0J4Rj5VV7YIsS+RTeIxVBize7npA40pCVYOcc0g/MVRRHTRplDO9rnHPgrhGDi+ci8XTmpNYSUyHBInrUCptcl5LSCOvADtj90VCl5+2y4s9CCiRBkJXwE8lIVuPmnFa9e+0rTzM1qRYWJl0lsghKGEKbZUeEpSVE7+qFK5DrWYymJc5M2bPZbaclPreU2jkni3OKNHuvjKGzEWv3OVRc8xSPqW3S2p8FiZHVxMvtpdQfFKgCD8jTis47C739o6P+z3lZkWtwsHPMoO6PxI+FaPWZhrhivYKKKKACiiigArmK7RQBzFIyYzUlotPoS4g8woZpeuULh5B8mf6ksCrasPxuJcZW2Cd2z4e6oBaErRwrAIrWpMduSy4y8nibcSUqHiKzG6Ql2+a7Gc+6cpJ+8nof6863en6p2LZJ8oztRTseV2K/LjdwSsZ4D9KgNVMd/ZHyB6zWHU/A7/AEzVzcQHEKSrcEYqBkx+NDjDnIgoPmCMfnWw36tcoMprliSZm7KS56THHJ5riSPMU405IwkDohW+/Smkclh5or2Uw5wL8t8H8a9ND0K7ONHZKzkeeeVYOns9HVxk+zN6iey9P5Li4OORDQp3umXJbSH3QcFDalgKOemx51sA0jZYMiMWLXG9Hyrvy+0lwEBCt1LUCRuU9elY1HKJUTu3QFgjgUDyNLQdM3O9Wf0puROdtDZIDkqaUtbHBwnClEA9eECp9Z0852xn6mFjGH8/Q3q4vKlngV16rT6tXMxtKuNqaU2r0tLG7SHB1T05c8bVJ6W1rdtKwzbPslNzhJUpbK0v9ypviOSk7EYznG3Wmdw0tL01aDcxGhPW5KuF2RAf73gwrhyrIBxxbbE4NetPNW+4X2JDuU4xYkhpXdvNqSnvHAQQgKVsMgk55nGBuarUNNZomrZ7tvP2v9yMVW6vdLOBWbq2/OW9yHATHsUN3Zaku946RgDAXgJTsANgDULAYjxYvdxVJU2nJUviCsnqSR/W1au9adPaYntvuMQWIo4cvSQheR6wVxOLyoEergA78gD0zrVl4tuodUJf09BSzAZZU0/JDfdiUTyOMDYdCd/dtUdBqq1YlVX38+TlFkFPEIk5ZtMJc083e56HlMPlCo0GOrhK0qIAUtQ33G4SnyznOBF6+tttst/tzFtbZjmbAPpMRCyotujcKOdwSFY38KZN3HUDNrbtUXUMqPAZHC22ylKXAnPLvB62B4ZqJTbIkPik+u6+f8RxWSSevvpijSa53Kyx9n+3wkSjTc7NzJnsgvH2N2gJhqWEx7o0WiOnGN0H5gj/ADV9Fg5FfIUuWu33SDPjq4X476XEK8CkgivqWwX1i7x08OG3+HKm89PEeIpHXUuN88LhCWo2wtaJmiuDkM12kSsKKKKACiiigAooooAKresrb6TC9KaSO9YBJ80dflz+dWSvKgCCCMg86sqsdc1NeCM4KawZHuMj73hUfc2d0upHkqrLqO1G2TzwJ/u7uVNnw8U/CohaUuJKVbpPOvU0WqSU49mZMouEsMyXUUT0S9SEqBDMkFaT0z1/r3UwuQU7DjS07uN/o1nzH9fWr1qqzLmxFNoGZLJ42D4+I+OPpVJhKQ93sR0FKXhyP3Vjn/XlWTr6XXLjt3RpV2KdafmJM2OalXDlWygD7jVvgakt8TTP9nrzZ5kllpxRjvxG0L9VRJIPERwndSc77Gsvt7y4klUd0cJzj3GrNHuKwgA4UByyd6ejCvqFMXJ4lH+TZjs1NaT7ontQ6pvN+tQsUCIm2WXAQoPuB15aAcpST0SMAAAcgMk1G+gMKhtxXh3jaABhXWkxcU4/Vn514XdEDkj+amtPoatOmu+fkvqorrXAozaYDBCm4jRI5ZGfxp3kJG4CQOmMACoZ+7kDOUIHu3+tRMy98XIlavE1KVun0y5wgdtVZZn5zTfsnJHI8hUPPuY3W4v3Y/IVAOXCU+eFBIz0SN6f2/TN0nkLcbLLZ++/t8hzpKXUpWe2iLb+RS7qEUuCOcW7cJiG20kqWoJQnrknat2hFyImP3bqkutJAC0n7wGKo9k03Etaw9lT8gclqGAn3CrIxMdRhJPGkcgRy91S0uitipTt5bMDU3epLKNEs+rkkJauQKT/AOVA2+I/0q0R5LMlsOR3UuIPJSTkVkza+JKV77jO9KsPux1ccdamlc+JtXDn5Urf02MnmHH8BXqpR4lya1RVLtOp5gaUh+OqUU4wtAwd/Gis2Wkti8DSvi1kutFFFKlwUUUUAFFFFADG725m5QlsPDGd0qHNJ8RWbT4j8GStiSjhWn5KHiPKtXqNvFoj3SP3b44Vj2HE80n/AE8qd0erdLw+wvfT6iyu5lsiOl9OCcEcj4VR9T6XcddVKhhLckesUjZLhHIg9D+NabdLPMtjhD6Cpro8keqf9PjUcUpWCFpSpJ8d63X6eorw+UIxlOqRjU6OqVnvEFiegYW0scPH5imbM92P+jeQSU7b7GtjmWaBNTwyGErT0ChnH+nwqEkaCs7xynv2v3F/65rP/wAFdTLdTL/38DlWsUPoztV2yPVaIPmqkF3CQ5sk8I5bVoyezu0pUCXpSh4FY3+lS0HTNsgkGNHQlQ+9w5V8zvVnoauziyePx/0Wz6jldzLYdhutwIUlhSUn/EePCPrVit+imEYXOfU6rqhr1R8+Z+laAIDPXjPvOK9piMJ5Nj3E5q+rQ6evmfuf2Jz1U5diuwrfDgJxEjttn9oDc/HnT1DLiz6iCR5CrDGt0h0j0aG4oeKGj+OKk2NMXV4jiYS2k/8AlWPwGaaerpqWFhFW2cmVJEF5R9YJSPM706ZgNIPErKyOWeVXiNopWQZM3H/q2j8zUxE0zbIxCu571Q6uq4vpy+lJ29WrXC5/BZHTWPvwZ9GjPyl8EZlbqvBCc1YLfpCU8QqatLCDuUpOVf6D61dm2W2kBDaUoSOQSMD6V7CcVm29SslxDgYhpYruM4FujW9juorfCOajnJUfEnrRT2is5uTeWxhRS4wFFFFBIKKKKACiiigArlFFAHlaEqBSoApI3BGxqFn6atkgKUGSyo75aVw/TlRRVtMpKawyu1JrkqF0tzUNwpbW4oD9oj8hTJtpKzgk8+lFFekrb2GZLuTMGxx5GOJ58e4p/MVNsaTtvNapC/e5j8AKKKR1M5Lsy6uK+B6zpu0tcoiVHxWoq/GnzECIx+pjNI/dQBRRWRKycny2Owil4HGAK6KKKqRYArtFFdAKKKKACiiigD//2Q==">
            <a:hlinkClick r:id="rId3"/>
          </p:cNvPr>
          <p:cNvSpPr>
            <a:spLocks noChangeAspect="1" noChangeArrowheads="1"/>
          </p:cNvSpPr>
          <p:nvPr/>
        </p:nvSpPr>
        <p:spPr bwMode="auto">
          <a:xfrm>
            <a:off x="155575" y="-890588"/>
            <a:ext cx="1724025" cy="18669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1982 to present day- Cells created and more complex</a:t>
            </a:r>
            <a:endParaRPr lang="en-US" sz="2800" dirty="0"/>
          </a:p>
        </p:txBody>
      </p:sp>
      <p:pic>
        <p:nvPicPr>
          <p:cNvPr id="4" name="Content Placeholder 3" descr="untitled.bmp"/>
          <p:cNvPicPr>
            <a:picLocks noGrp="1" noChangeAspect="1"/>
          </p:cNvPicPr>
          <p:nvPr>
            <p:ph idx="1"/>
          </p:nvPr>
        </p:nvPicPr>
        <p:blipFill>
          <a:blip r:embed="rId2" cstate="print"/>
          <a:stretch>
            <a:fillRect/>
          </a:stretch>
        </p:blipFill>
        <p:spPr>
          <a:xfrm>
            <a:off x="685800" y="2286000"/>
            <a:ext cx="7315200" cy="411480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Bibliography</a:t>
            </a:r>
            <a:endParaRPr lang="en-US" dirty="0"/>
          </a:p>
        </p:txBody>
      </p:sp>
      <p:sp>
        <p:nvSpPr>
          <p:cNvPr id="3" name="Content Placeholder 2"/>
          <p:cNvSpPr>
            <a:spLocks noGrp="1"/>
          </p:cNvSpPr>
          <p:nvPr>
            <p:ph idx="1"/>
          </p:nvPr>
        </p:nvSpPr>
        <p:spPr/>
        <p:txBody>
          <a:bodyPr/>
          <a:lstStyle/>
          <a:p>
            <a:r>
              <a:rPr lang="en-US" dirty="0" smtClean="0"/>
              <a:t>Who invented the telephone? No author given. http:// wiki.answers.com/Q/Who-invented-the-telephone. No ate given. September 8, 2010</a:t>
            </a:r>
          </a:p>
          <a:p>
            <a:r>
              <a:rPr lang="en-US" dirty="0" smtClean="0"/>
              <a:t>How Telephones Change. No author given. http://library.thinkquest.org/30112389/how. Telephones. Change.htm. O date given. September 8,2010</a:t>
            </a:r>
          </a:p>
          <a:p>
            <a:r>
              <a:rPr lang="en-US" dirty="0" smtClean="0"/>
              <a:t> The Truth About Cell Pones. Hope Fauna. http :// www.living-foods.com/articles/celltruth.html. December 2002. September 14,2010</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Bibliography part 2</a:t>
            </a:r>
            <a:endParaRPr lang="en-US" dirty="0"/>
          </a:p>
        </p:txBody>
      </p:sp>
      <p:sp>
        <p:nvSpPr>
          <p:cNvPr id="3" name="Content Placeholder 2"/>
          <p:cNvSpPr>
            <a:spLocks noGrp="1"/>
          </p:cNvSpPr>
          <p:nvPr>
            <p:ph idx="1"/>
          </p:nvPr>
        </p:nvSpPr>
        <p:spPr/>
        <p:txBody>
          <a:bodyPr/>
          <a:lstStyle/>
          <a:p>
            <a:r>
              <a:rPr lang="en-US" dirty="0" smtClean="0"/>
              <a:t>Daily Media. Susa Lamantague. http:// www.kff.ur/etmeda/etimedia012010r.cfm. January 20,2010. September 14, 2010</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invented the telephone</a:t>
            </a:r>
            <a:endParaRPr lang="en-US" dirty="0"/>
          </a:p>
        </p:txBody>
      </p:sp>
      <p:sp>
        <p:nvSpPr>
          <p:cNvPr id="3" name="Content Placeholder 2"/>
          <p:cNvSpPr>
            <a:spLocks noGrp="1"/>
          </p:cNvSpPr>
          <p:nvPr>
            <p:ph type="body" sz="half" idx="2"/>
          </p:nvPr>
        </p:nvSpPr>
        <p:spPr/>
        <p:txBody>
          <a:bodyPr>
            <a:noAutofit/>
          </a:bodyPr>
          <a:lstStyle/>
          <a:p>
            <a:r>
              <a:rPr lang="en-US" sz="1200" dirty="0" smtClean="0"/>
              <a:t>Alexander Graham Bell, a Scottish born inventor, is the person most widely credited as the inventor of the electric telephone. However, earlier inventors of telephone-like devices may have been Antonio Mecci or even others before him. Bell was experimenting into improving the telegraph system so that multiple messages could be set simultaneously. However  while working on the model, he discovered that speech could be heard over his harmonic telegraph system.</a:t>
            </a:r>
            <a:endParaRPr lang="en-US" sz="1200" dirty="0"/>
          </a:p>
        </p:txBody>
      </p:sp>
      <p:pic>
        <p:nvPicPr>
          <p:cNvPr id="5" name="Picture Placeholder 4" descr="220px-Alexander_Graham_Bell.jpg"/>
          <p:cNvPicPr>
            <a:picLocks noGrp="1" noChangeAspect="1"/>
          </p:cNvPicPr>
          <p:nvPr>
            <p:ph type="pic" idx="1"/>
          </p:nvPr>
        </p:nvPicPr>
        <p:blipFill>
          <a:blip r:embed="rId2" cstate="print"/>
          <a:srcRect t="17263" b="17263"/>
          <a:stretch>
            <a:fillRect/>
          </a:stretch>
        </p:blip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Telegraphs Changed over time</a:t>
            </a:r>
            <a:endParaRPr lang="en-US" dirty="0"/>
          </a:p>
        </p:txBody>
      </p:sp>
      <p:sp>
        <p:nvSpPr>
          <p:cNvPr id="3" name="Text Placeholder 2"/>
          <p:cNvSpPr>
            <a:spLocks noGrp="1"/>
          </p:cNvSpPr>
          <p:nvPr>
            <p:ph type="body" sz="half" idx="2"/>
          </p:nvPr>
        </p:nvSpPr>
        <p:spPr/>
        <p:txBody>
          <a:bodyPr>
            <a:normAutofit fontScale="92500" lnSpcReduction="20000"/>
          </a:bodyPr>
          <a:lstStyle/>
          <a:p>
            <a:r>
              <a:rPr lang="en-US" dirty="0" smtClean="0"/>
              <a:t>Communication has changed over many years. It developed from simple this like the telegraph system to a more complex  structures such as wired telephones to very complex structures such as cell phones. As telephones evolved, people found it easier to communicate. Today modern technology allows people to talk without having wires attached ( hands-free). It now allows web surfing ad texting.</a:t>
            </a:r>
            <a:endParaRPr lang="en-US" dirty="0"/>
          </a:p>
        </p:txBody>
      </p:sp>
      <p:pic>
        <p:nvPicPr>
          <p:cNvPr id="7" name="Picture Placeholder 6" descr="jjjj.bmp"/>
          <p:cNvPicPr>
            <a:picLocks noGrp="1" noChangeAspect="1"/>
          </p:cNvPicPr>
          <p:nvPr>
            <p:ph type="pic" idx="1"/>
          </p:nvPr>
        </p:nvPicPr>
        <p:blipFill>
          <a:blip r:embed="rId2" cstate="print"/>
          <a:srcRect l="8482" r="8482"/>
          <a:stretch>
            <a:fillRect/>
          </a:stretch>
        </p:blip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phones impact the environment</a:t>
            </a:r>
            <a:endParaRPr lang="en-US" dirty="0"/>
          </a:p>
        </p:txBody>
      </p:sp>
      <p:sp>
        <p:nvSpPr>
          <p:cNvPr id="3" name="Content Placeholder 2"/>
          <p:cNvSpPr>
            <a:spLocks noGrp="1"/>
          </p:cNvSpPr>
          <p:nvPr>
            <p:ph idx="1"/>
          </p:nvPr>
        </p:nvSpPr>
        <p:spPr/>
        <p:txBody>
          <a:bodyPr>
            <a:normAutofit lnSpcReduction="10000"/>
          </a:bodyPr>
          <a:lstStyle/>
          <a:p>
            <a:r>
              <a:rPr lang="en-US" dirty="0" smtClean="0"/>
              <a:t>Towers and antennas are sprouting up everywhere, powering some one billion mobile phones worldwide. The radio waves transmit electromagnetic radiation(EMR) and there seems to be no where to hide. The health exposure vary in intensity from mild symptoms s to serious diseases. Some symptoms include insomnia, headaches, dizziness, nausea, memory problems…etc. Tower for mobile phones, digital television, kill several hundred birds each year. Cows experience still birth, and birth deformities which decrease human food.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they used daily</a:t>
            </a:r>
            <a:endParaRPr lang="en-US" dirty="0"/>
          </a:p>
        </p:txBody>
      </p:sp>
      <p:sp>
        <p:nvSpPr>
          <p:cNvPr id="3" name="Text Placeholder 2"/>
          <p:cNvSpPr>
            <a:spLocks noGrp="1"/>
          </p:cNvSpPr>
          <p:nvPr>
            <p:ph type="body" sz="half" idx="2"/>
          </p:nvPr>
        </p:nvSpPr>
        <p:spPr/>
        <p:txBody>
          <a:bodyPr>
            <a:normAutofit fontScale="92500"/>
          </a:bodyPr>
          <a:lstStyle/>
          <a:p>
            <a:r>
              <a:rPr lang="en-US" dirty="0" smtClean="0"/>
              <a:t>With technology they allowed early 24-hour media access as children an teens go about their lives, the amount of time young people spend wit entertainment media as risen dramatically. Not just young people, but older people use phones for work. Social life, and networking. This can be positive and negative.</a:t>
            </a:r>
            <a:endParaRPr lang="en-US" dirty="0"/>
          </a:p>
        </p:txBody>
      </p:sp>
      <p:pic>
        <p:nvPicPr>
          <p:cNvPr id="7" name="Picture Placeholder 6" descr="kk.bmp"/>
          <p:cNvPicPr>
            <a:picLocks noGrp="1" noChangeAspect="1"/>
          </p:cNvPicPr>
          <p:nvPr>
            <p:ph type="pic" idx="1"/>
          </p:nvPr>
        </p:nvPicPr>
        <p:blipFill>
          <a:blip r:embed="rId2" cstate="print"/>
          <a:srcRect l="10206" r="10206"/>
          <a:stretch>
            <a:fillRect/>
          </a:stretch>
        </p:blip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800" dirty="0" smtClean="0"/>
              <a:t>1871- Telegraph system was created.</a:t>
            </a:r>
            <a:endParaRPr lang="en-US" sz="2800" dirty="0"/>
          </a:p>
        </p:txBody>
      </p:sp>
      <p:pic>
        <p:nvPicPr>
          <p:cNvPr id="7" name="Content Placeholder 6" descr="p.bmp"/>
          <p:cNvPicPr>
            <a:picLocks noGrp="1" noChangeAspect="1"/>
          </p:cNvPicPr>
          <p:nvPr>
            <p:ph idx="1"/>
          </p:nvPr>
        </p:nvPicPr>
        <p:blipFill>
          <a:blip r:embed="rId2" cstate="print"/>
          <a:stretch>
            <a:fillRect/>
          </a:stretch>
        </p:blipFill>
        <p:spPr>
          <a:xfrm>
            <a:off x="685800" y="2514600"/>
            <a:ext cx="7543800" cy="38862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FF3399"/>
            </a:gs>
            <a:gs pos="25000">
              <a:srgbClr val="FF6633"/>
            </a:gs>
            <a:gs pos="50000">
              <a:srgbClr val="FFFF00"/>
            </a:gs>
            <a:gs pos="75000">
              <a:srgbClr val="01A78F"/>
            </a:gs>
            <a:gs pos="100000">
              <a:srgbClr val="3366FF"/>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1970- Wired telephones created</a:t>
            </a:r>
            <a:endParaRPr lang="en-US" sz="2800" dirty="0"/>
          </a:p>
        </p:txBody>
      </p:sp>
      <p:pic>
        <p:nvPicPr>
          <p:cNvPr id="4" name="Content Placeholder 3" descr="mmm.bmp"/>
          <p:cNvPicPr>
            <a:picLocks noGrp="1" noChangeAspect="1"/>
          </p:cNvPicPr>
          <p:nvPr>
            <p:ph idx="1"/>
          </p:nvPr>
        </p:nvPicPr>
        <p:blipFill>
          <a:blip r:embed="rId2" cstate="print"/>
          <a:stretch>
            <a:fillRect/>
          </a:stretch>
        </p:blipFill>
        <p:spPr>
          <a:xfrm>
            <a:off x="914400" y="2514600"/>
            <a:ext cx="7162800" cy="3505201"/>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5400000" scaled="0"/>
          <a:tileRect/>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1971-AT&amp;T submitted proposal for cellular phones</a:t>
            </a:r>
            <a:endParaRPr lang="en-US" dirty="0"/>
          </a:p>
        </p:txBody>
      </p:sp>
      <p:pic>
        <p:nvPicPr>
          <p:cNvPr id="8" name="Content Placeholder 7" descr="ll.bmp"/>
          <p:cNvPicPr>
            <a:picLocks noGrp="1" noChangeAspect="1"/>
          </p:cNvPicPr>
          <p:nvPr>
            <p:ph idx="1"/>
          </p:nvPr>
        </p:nvPicPr>
        <p:blipFill>
          <a:blip r:embed="rId2" cstate="print"/>
          <a:stretch>
            <a:fillRect/>
          </a:stretch>
        </p:blipFill>
        <p:spPr>
          <a:xfrm>
            <a:off x="533400" y="2057400"/>
            <a:ext cx="7848600" cy="43434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1982-Caller ID patented by Carolyn Doughty</a:t>
            </a:r>
            <a:endParaRPr lang="en-US" sz="2800" dirty="0"/>
          </a:p>
        </p:txBody>
      </p:sp>
      <p:pic>
        <p:nvPicPr>
          <p:cNvPr id="4" name="Content Placeholder 3" descr="ooo.bmp"/>
          <p:cNvPicPr>
            <a:picLocks noGrp="1" noChangeAspect="1"/>
          </p:cNvPicPr>
          <p:nvPr>
            <p:ph idx="1"/>
          </p:nvPr>
        </p:nvPicPr>
        <p:blipFill>
          <a:blip r:embed="rId2" cstate="print"/>
          <a:stretch>
            <a:fillRect/>
          </a:stretch>
        </p:blipFill>
        <p:spPr>
          <a:xfrm>
            <a:off x="152400" y="2133600"/>
            <a:ext cx="3352800" cy="3733800"/>
          </a:xfrm>
        </p:spPr>
      </p:pic>
      <p:pic>
        <p:nvPicPr>
          <p:cNvPr id="5" name="Picture Placeholder 4" descr="nn.bmp"/>
          <p:cNvPicPr>
            <a:picLocks noChangeAspect="1"/>
          </p:cNvPicPr>
          <p:nvPr/>
        </p:nvPicPr>
        <p:blipFill>
          <a:blip r:embed="rId3" cstate="print"/>
          <a:srcRect t="7442" b="7442"/>
          <a:stretch>
            <a:fillRect/>
          </a:stretch>
        </p:blipFill>
        <p:spPr>
          <a:xfrm rot="420000">
            <a:off x="3498980" y="2400326"/>
            <a:ext cx="4617720" cy="393192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127</TotalTime>
  <Words>439</Words>
  <Application>Microsoft Office PowerPoint</Application>
  <PresentationFormat>On-screen Show (4:3)</PresentationFormat>
  <Paragraphs>22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All About Phones</vt:lpstr>
      <vt:lpstr>Who invented the telephone</vt:lpstr>
      <vt:lpstr>How Telegraphs Changed over time</vt:lpstr>
      <vt:lpstr>How phones impact the environment</vt:lpstr>
      <vt:lpstr>How are they used daily</vt:lpstr>
      <vt:lpstr>1871- Telegraph system was created.</vt:lpstr>
      <vt:lpstr>1970- Wired telephones created</vt:lpstr>
      <vt:lpstr>1971-AT&amp;T submitted proposal for cellular phones</vt:lpstr>
      <vt:lpstr>1982-Caller ID patented by Carolyn Doughty</vt:lpstr>
      <vt:lpstr>1982 to present day- Cells created and more complex</vt:lpstr>
      <vt:lpstr>                 Bibliography</vt:lpstr>
      <vt:lpstr>          Bibliography part 2</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 About Phones</dc:title>
  <dc:creator>student</dc:creator>
  <cp:lastModifiedBy>student</cp:lastModifiedBy>
  <cp:revision>16</cp:revision>
  <dcterms:created xsi:type="dcterms:W3CDTF">2010-09-20T19:52:22Z</dcterms:created>
  <dcterms:modified xsi:type="dcterms:W3CDTF">2010-09-24T19:50:16Z</dcterms:modified>
</cp:coreProperties>
</file>